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1f6948f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1f6948f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Terminal App: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</a:t>
            </a:r>
            <a:r>
              <a:rPr b="1" lang="en-GB" sz="2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🌳</a:t>
            </a:r>
            <a:endParaRPr b="1" sz="2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Blaise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it?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2254050" y="1842050"/>
            <a:ext cx="5125800" cy="21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Cafe application.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a new cafe in the heart of brisbane.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Providing all the standard features need for a  cafe app in today’s business world.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934400" y="233850"/>
            <a:ext cx="70389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Flowchart</a:t>
            </a:r>
            <a:endParaRPr sz="1900"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50" y="694100"/>
            <a:ext cx="6896551" cy="441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318800" y="1229375"/>
            <a:ext cx="69963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Cafe.rb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Header.rb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User.rb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Order.rb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Menu.rb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Menu_item.rb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325" y="1229375"/>
            <a:ext cx="2101532" cy="32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Takes orders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Provides feedback from 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Display Info/input info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r>
              <a:rPr lang="en-GB"/>
              <a:t>/</a:t>
            </a:r>
            <a:r>
              <a:rPr lang="en-GB"/>
              <a:t>favorite</a:t>
            </a:r>
            <a:r>
              <a:rPr lang="en-GB"/>
              <a:t> part</a:t>
            </a:r>
            <a:endParaRPr/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4018025" y="1567550"/>
            <a:ext cx="4318500" cy="283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Breaking down the idea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Time management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Favorite part: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Creating something something that works!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2472125" y="2077850"/>
            <a:ext cx="37989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FIN</a:t>
            </a:r>
            <a:endParaRPr b="1" sz="3000"/>
          </a:p>
        </p:txBody>
      </p:sp>
      <p:pic>
        <p:nvPicPr>
          <p:cNvPr descr="offset_comp_267026.jpg" id="271" name="Google Shape;271;p2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2" name="Google Shape;272;p23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3" name="Google Shape;273;p23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4" name="Google Shape;274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